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3"/>
    <p:sldId id="283" r:id="rId4"/>
    <p:sldId id="285" r:id="rId5"/>
    <p:sldId id="286" r:id="rId6"/>
    <p:sldId id="295" r:id="rId7"/>
    <p:sldId id="296" r:id="rId8"/>
    <p:sldId id="291" r:id="rId9"/>
    <p:sldId id="294" r:id="rId10"/>
    <p:sldId id="284" r:id="rId11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79"/>
  </p:normalViewPr>
  <p:slideViewPr>
    <p:cSldViewPr snapToGrid="0" showGuides="1">
      <p:cViewPr varScale="1">
        <p:scale>
          <a:sx n="112" d="100"/>
          <a:sy n="112" d="100"/>
        </p:scale>
        <p:origin x="5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kumimoji="1"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4A6BA23-DEAC-A342-9F6E-88E8B98A9B8D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>
              <a:buNone/>
            </a:pPr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087B3E-AB77-0349-B123-F3FD42830D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575375" y="382012"/>
            <a:ext cx="10637837" cy="600164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TW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逢年过节，进景区先得排上一小时买票的经历，相信大家都有体会。传统的人工售票方式，由于操作流程的繁琐，沟通过程的不畅等原因，一到客流高峰期就会出现拥堵的情况，让游玩的体验大打折扣。而在检票过程中，也由于严重依赖人力，入园过程也很慢。同时，也难以对人群进行良好的把控。但如果使用票务管理，通过“线上购票，扫码入园”的方式，以精简的线上化流程和门票预约、销量限制的方式，既可以缩短游客的购票时间，又可以控制景区客流量，从而有效避免入园难、入园慢的情况。</a:t>
            </a:r>
            <a:endParaRPr lang="en-US" altLang="zh-TW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TW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，计算机软件及相关控制硬件的应用已渗透到各个领域。近年来，随着我国对数字化景区建设步伐的加快，景区票务系统在各地的应用逐渐普及，售票、检票已经慢慢从传统的人工售票，人工验票走向科技化，系统化，智能化。景区票务系统建立在计算机局域网基础上的实时控制处理系统，集数据库管理技术、计算机网络技术、自动控制技术于一体。对售票、检票过程的计算机管理，实现提高数据的可靠性、改善员工工作效率，为景区实现更加科学的财务管理和决策管理提供有效的依据。</a:t>
            </a:r>
            <a:endParaRPr lang="zh-TW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7" y="1447800"/>
            <a:ext cx="4584700" cy="401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79" y="768350"/>
            <a:ext cx="2717800" cy="5372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992" y="793750"/>
            <a:ext cx="27051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622137" y="-47199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安装、编译指南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24" y="783798"/>
            <a:ext cx="7901151" cy="59258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622137" y="-47199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安装、编译指南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83798"/>
            <a:ext cx="77724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622137" y="-47199"/>
            <a:ext cx="10637837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安装、编译指南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30997"/>
            <a:ext cx="77724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777081" y="2598003"/>
            <a:ext cx="10637837" cy="15696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5ads4ck</a:t>
            </a:r>
            <a:endParaRPr 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LelO2O8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（微信）</a:t>
            </a:r>
            <a:b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文本框 13"/>
          <p:cNvSpPr txBox="1"/>
          <p:nvPr/>
        </p:nvSpPr>
        <p:spPr>
          <a:xfrm>
            <a:off x="777081" y="1576101"/>
            <a:ext cx="10637837" cy="40985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TW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此作品主要使用的谷歌技术为谷歌浏览器</a:t>
            </a:r>
            <a:r>
              <a:rPr lang="es-ES" altLang="zh-TW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Chrome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的调试。</a:t>
            </a:r>
            <a:endParaRPr lang="en-US" altLang="zh-TW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TW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景区票务管理系统，将成为景区新时代的必备管理工具。这既是时代要求，也是发展使然。线上取代窗口，智能取代人工，都是进步的体现。除了强大的功能，性价比也是我们的优势之一。</a:t>
            </a:r>
            <a:endParaRPr lang="en-US" altLang="zh-TW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TW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电子门票管理系统，对用户具有多方面的现实意义：规范售票、检票过程，提高工作效率，提升用户管理水平和形象；杜绝假票、导游倒票等不良行为给用户带来的经济损失，维护用户利益；发挥计算机管理的优势，及时、完整、准确地提供各项与票务相关的查询统计数据，为日常业务管理和项目决策，提供准确详细的数据，为实现科学化管理提供有力支持。</a:t>
            </a:r>
            <a:endParaRPr lang="zh-TW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82913" y="3797300"/>
            <a:ext cx="622617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力扣第一题做不出来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4" name="文本框 12"/>
          <p:cNvSpPr txBox="1"/>
          <p:nvPr/>
        </p:nvSpPr>
        <p:spPr>
          <a:xfrm>
            <a:off x="4135438" y="2228850"/>
            <a:ext cx="391953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72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1" name="文本框 12"/>
          <p:cNvSpPr txBox="1"/>
          <p:nvPr/>
        </p:nvSpPr>
        <p:spPr>
          <a:xfrm>
            <a:off x="0" y="0"/>
            <a:ext cx="35572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For Better_</a:t>
            </a:r>
            <a:r>
              <a:rPr lang="en-US" altLang="zh-CN" sz="18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Hackthon</a:t>
            </a:r>
            <a:endParaRPr lang="en-US" altLang="zh-CN" sz="18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WPS 演示</Application>
  <PresentationFormat>寬螢幕</PresentationFormat>
  <Paragraphs>39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ѽСС�</dc:creator>
  <cp:lastModifiedBy>Lenovo</cp:lastModifiedBy>
  <cp:revision>36</cp:revision>
  <dcterms:created xsi:type="dcterms:W3CDTF">2022-08-25T04:07:00Z</dcterms:created>
  <dcterms:modified xsi:type="dcterms:W3CDTF">2022-08-30T08:50:55Z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241B757386E745C9A76DB7BA666B15D5</vt:lpwstr>
  </property>
  <property fmtid="{D5CDD505-2E9C-101B-9397-08002B2CF9AE}" pid="3" name="KSOProductBuildVer">
    <vt:lpwstr>2052-11.1.0.11751</vt:lpwstr>
  </property>
</Properties>
</file>